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89" r:id="rId16"/>
    <p:sldId id="491" r:id="rId17"/>
    <p:sldId id="493" r:id="rId18"/>
    <p:sldId id="494" r:id="rId19"/>
    <p:sldId id="495" r:id="rId20"/>
    <p:sldId id="497" r:id="rId21"/>
    <p:sldId id="500" r:id="rId22"/>
    <p:sldId id="477" r:id="rId23"/>
    <p:sldId id="399" r:id="rId24"/>
    <p:sldId id="40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433752" y="983618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0994B-DA6D-4847-A242-C1135863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" y="1986461"/>
            <a:ext cx="6988146" cy="2278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E539EE-F39C-4178-A66D-B899ED36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16" y="4565176"/>
            <a:ext cx="670618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303EF08-D2D8-40AD-997E-B54098FBCF25}"/>
              </a:ext>
            </a:extLst>
          </p:cNvPr>
          <p:cNvSpPr/>
          <p:nvPr/>
        </p:nvSpPr>
        <p:spPr>
          <a:xfrm>
            <a:off x="4406770" y="6067264"/>
            <a:ext cx="3708525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F6D198A-91FE-4276-971B-AAF19D859232}"/>
              </a:ext>
            </a:extLst>
          </p:cNvPr>
          <p:cNvSpPr/>
          <p:nvPr/>
        </p:nvSpPr>
        <p:spPr>
          <a:xfrm>
            <a:off x="4035625" y="6075543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349CD50-7C9B-4EA2-AE47-6126E8D4B793}"/>
              </a:ext>
            </a:extLst>
          </p:cNvPr>
          <p:cNvSpPr/>
          <p:nvPr/>
        </p:nvSpPr>
        <p:spPr>
          <a:xfrm>
            <a:off x="5048577" y="62724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MessageView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8F702B-C988-4B6E-8402-BDFF4FF4CB25}"/>
              </a:ext>
            </a:extLst>
          </p:cNvPr>
          <p:cNvSpPr/>
          <p:nvPr/>
        </p:nvSpPr>
        <p:spPr>
          <a:xfrm>
            <a:off x="5222170" y="1718221"/>
            <a:ext cx="2998632" cy="698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D70DB4E-F955-4545-A3C7-B5584AB61866}"/>
              </a:ext>
            </a:extLst>
          </p:cNvPr>
          <p:cNvSpPr/>
          <p:nvPr/>
        </p:nvSpPr>
        <p:spPr>
          <a:xfrm>
            <a:off x="4851025" y="1726506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FFB3B4-B361-4C0B-AE31-5E05F432977E}"/>
              </a:ext>
            </a:extLst>
          </p:cNvPr>
          <p:cNvSpPr/>
          <p:nvPr/>
        </p:nvSpPr>
        <p:spPr>
          <a:xfrm>
            <a:off x="5863977" y="192337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MessageItem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222170" y="5197455"/>
            <a:ext cx="352048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4851025" y="520573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5863977" y="540260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673642" y="431936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302497" y="432764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315449" y="452451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F80F211-E746-42AF-BD44-C31F3C4B6674}"/>
              </a:ext>
            </a:extLst>
          </p:cNvPr>
          <p:cNvSpPr/>
          <p:nvPr/>
        </p:nvSpPr>
        <p:spPr>
          <a:xfrm>
            <a:off x="5673642" y="2579751"/>
            <a:ext cx="3232960" cy="698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A27E85-F014-4D7B-B678-5960BB8371A5}"/>
              </a:ext>
            </a:extLst>
          </p:cNvPr>
          <p:cNvSpPr/>
          <p:nvPr/>
        </p:nvSpPr>
        <p:spPr>
          <a:xfrm>
            <a:off x="5302497" y="258803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74BC1AF-EDD0-4469-B804-1AC7E65CC991}"/>
              </a:ext>
            </a:extLst>
          </p:cNvPr>
          <p:cNvSpPr/>
          <p:nvPr/>
        </p:nvSpPr>
        <p:spPr>
          <a:xfrm>
            <a:off x="6315449" y="278490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MessagePage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932572" y="3457841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561427" y="346612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574379" y="366299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5D84F6-B232-4A79-8598-E4A66B481DD8}"/>
              </a:ext>
            </a:extLst>
          </p:cNvPr>
          <p:cNvCxnSpPr>
            <a:cxnSpLocks/>
          </p:cNvCxnSpPr>
          <p:nvPr/>
        </p:nvCxnSpPr>
        <p:spPr>
          <a:xfrm flipV="1">
            <a:off x="3846280" y="2089427"/>
            <a:ext cx="1077888" cy="4614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D7A79F-45EE-45B1-B764-D72E3931C93C}"/>
              </a:ext>
            </a:extLst>
          </p:cNvPr>
          <p:cNvCxnSpPr>
            <a:cxnSpLocks/>
          </p:cNvCxnSpPr>
          <p:nvPr/>
        </p:nvCxnSpPr>
        <p:spPr>
          <a:xfrm>
            <a:off x="4441898" y="2865409"/>
            <a:ext cx="926887" cy="3775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</p:cNvCxnSpPr>
          <p:nvPr/>
        </p:nvCxnSpPr>
        <p:spPr>
          <a:xfrm>
            <a:off x="4634845" y="3796587"/>
            <a:ext cx="1010776" cy="41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</p:cNvCxnSpPr>
          <p:nvPr/>
        </p:nvCxnSpPr>
        <p:spPr>
          <a:xfrm flipV="1">
            <a:off x="4441898" y="4698403"/>
            <a:ext cx="926887" cy="2936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</p:cNvCxnSpPr>
          <p:nvPr/>
        </p:nvCxnSpPr>
        <p:spPr>
          <a:xfrm>
            <a:off x="3821113" y="5457607"/>
            <a:ext cx="1136611" cy="29361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7F2B3B-9ED7-4089-A52B-D913754DB06B}"/>
              </a:ext>
            </a:extLst>
          </p:cNvPr>
          <p:cNvCxnSpPr>
            <a:cxnSpLocks/>
          </p:cNvCxnSpPr>
          <p:nvPr/>
        </p:nvCxnSpPr>
        <p:spPr>
          <a:xfrm>
            <a:off x="2982214" y="5851890"/>
            <a:ext cx="1262446" cy="44042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7904CA2-57A8-45C2-B593-52DBA8331FE0}"/>
              </a:ext>
            </a:extLst>
          </p:cNvPr>
          <p:cNvSpPr/>
          <p:nvPr/>
        </p:nvSpPr>
        <p:spPr>
          <a:xfrm>
            <a:off x="2918653" y="5773379"/>
            <a:ext cx="150046" cy="1500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566699" y="372816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08F2A4B-60A1-4E16-8416-B282274806E5}"/>
              </a:ext>
            </a:extLst>
          </p:cNvPr>
          <p:cNvSpPr/>
          <p:nvPr/>
        </p:nvSpPr>
        <p:spPr>
          <a:xfrm>
            <a:off x="3747992" y="2062616"/>
            <a:ext cx="150046" cy="15004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747992" y="5379974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354048" y="4656960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96E512E-CA5A-4D69-A6DB-BA799712F949}"/>
              </a:ext>
            </a:extLst>
          </p:cNvPr>
          <p:cNvSpPr/>
          <p:nvPr/>
        </p:nvSpPr>
        <p:spPr>
          <a:xfrm>
            <a:off x="4354048" y="2796263"/>
            <a:ext cx="150046" cy="1500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230519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248478" y="1043475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3" y="349934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DD0B2-4993-42C0-BBB8-778E0106204F}"/>
              </a:ext>
            </a:extLst>
          </p:cNvPr>
          <p:cNvSpPr/>
          <p:nvPr/>
        </p:nvSpPr>
        <p:spPr>
          <a:xfrm flipH="1">
            <a:off x="576836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779661" y="2006286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864054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083D79-150E-42A9-8456-AE68F2D6716F}"/>
              </a:ext>
            </a:extLst>
          </p:cNvPr>
          <p:cNvSpPr/>
          <p:nvPr/>
        </p:nvSpPr>
        <p:spPr>
          <a:xfrm flipH="1">
            <a:off x="5917522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5099E-EAED-46E6-9A4D-ABFD94CB76EE}"/>
              </a:ext>
            </a:extLst>
          </p:cNvPr>
          <p:cNvSpPr txBox="1"/>
          <p:nvPr/>
        </p:nvSpPr>
        <p:spPr>
          <a:xfrm>
            <a:off x="5858419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4174353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2139785" y="2105882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2304485" y="1871929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A4DF69-E1BF-4C87-8A3D-5CE9B59925B6}"/>
              </a:ext>
            </a:extLst>
          </p:cNvPr>
          <p:cNvSpPr/>
          <p:nvPr/>
        </p:nvSpPr>
        <p:spPr>
          <a:xfrm flipH="1">
            <a:off x="3547539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00931-B78A-46F4-B1EB-BF7AE69F1694}"/>
              </a:ext>
            </a:extLst>
          </p:cNvPr>
          <p:cNvSpPr/>
          <p:nvPr/>
        </p:nvSpPr>
        <p:spPr>
          <a:xfrm flipH="1">
            <a:off x="118696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7F0BE-E5B9-4F30-A764-1D5F4847C14B}"/>
              </a:ext>
            </a:extLst>
          </p:cNvPr>
          <p:cNvSpPr txBox="1"/>
          <p:nvPr/>
        </p:nvSpPr>
        <p:spPr>
          <a:xfrm>
            <a:off x="3566671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B5838-D6D1-4028-8D66-D45E4FD51E2E}"/>
              </a:ext>
            </a:extLst>
          </p:cNvPr>
          <p:cNvSpPr txBox="1"/>
          <p:nvPr/>
        </p:nvSpPr>
        <p:spPr>
          <a:xfrm>
            <a:off x="1630972" y="3410218"/>
            <a:ext cx="173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sort, filter, or group data within a (master) list or a table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9A5B4-77C1-4A1F-8289-A5EF89BD6B52}"/>
              </a:ext>
            </a:extLst>
          </p:cNvPr>
          <p:cNvSpPr txBox="1"/>
          <p:nvPr/>
        </p:nvSpPr>
        <p:spPr>
          <a:xfrm>
            <a:off x="1666394" y="3155390"/>
            <a:ext cx="18062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View Setting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44545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978021" y="3189943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97413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164559" y="3425552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121057" y="3147929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77966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576836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864054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5917522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5858419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4174353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2216317" y="4775897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2217024" y="4485121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A233C-02AF-4AAD-B0EA-53274DE90DD0}"/>
              </a:ext>
            </a:extLst>
          </p:cNvPr>
          <p:cNvSpPr txBox="1"/>
          <p:nvPr/>
        </p:nvSpPr>
        <p:spPr>
          <a:xfrm>
            <a:off x="6832034" y="2105882"/>
            <a:ext cx="1966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for personalizing sorting, filtering and grouping in tables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86E0-FA31-40B5-952B-08F11D18D980}"/>
              </a:ext>
            </a:extLst>
          </p:cNvPr>
          <p:cNvSpPr txBox="1"/>
          <p:nvPr/>
        </p:nvSpPr>
        <p:spPr>
          <a:xfrm>
            <a:off x="6238628" y="1827479"/>
            <a:ext cx="214945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alibri (Body)"/>
              </a:rPr>
              <a:t>Personalization Dialog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6780573" y="4693893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6758550" y="4449467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74654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351691" y="985720"/>
            <a:ext cx="1172893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53" y="2036612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1340263"/>
            <a:ext cx="10976458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6C12-307D-41B9-BADA-3C0DFAE1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4" y="3696454"/>
            <a:ext cx="458763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9" y="61798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33" y="1582615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3789485" y="2092569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6840415" y="1582615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4327605" y="4000500"/>
            <a:ext cx="2665210" cy="9437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6992815" y="4434252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Messages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 as Dialog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Application Extensibility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72041" y="2909160"/>
            <a:ext cx="190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in WebIDE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D4D1B6-CEF8-4E2C-9A03-333B2E1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1" y="3725821"/>
            <a:ext cx="1874682" cy="2789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420957" y="2918579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1F5DCA6-DC6F-4C00-8650-075B2B0B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38" y="4130281"/>
            <a:ext cx="1943268" cy="20710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535916" y="3087067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FCE06D-19E5-484F-9460-DD1D03BF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62" y="4301918"/>
            <a:ext cx="2034716" cy="12497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564377" y="3056890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ED09A1-8860-49AB-A9EB-DA12EFDA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849" y="4037483"/>
            <a:ext cx="2098102" cy="23551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8742702" y="3016272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1CE04-1C55-435B-AC55-EC43CCDE6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59" y="3948841"/>
            <a:ext cx="3269742" cy="2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369964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8224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75995-8B05-488E-8220-E6072F7A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44" y="2516154"/>
            <a:ext cx="3542452" cy="379080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851" y="3972974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F424F-934D-400C-9040-BD1599B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92" y="3429000"/>
            <a:ext cx="6264183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48" y="123093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D439967-EC29-4510-A003-E29DF358F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8" y="147156"/>
            <a:ext cx="806194" cy="79627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8C57A8F1-7590-44B6-9489-51C43BF34456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203718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C739913-6C0A-4AB3-BE62-2D55F06E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52" y="1146611"/>
            <a:ext cx="4706439" cy="19079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351182" y="3429000"/>
            <a:ext cx="616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object of the xml Fragment Popup Fragment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3DE2F5-EB36-47C1-B2AB-EA89384A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03" y="4018872"/>
            <a:ext cx="6858594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51560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XML fragment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2986B2-DC5F-4501-B844-F5F5C303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37" y="1272569"/>
            <a:ext cx="9259102" cy="12955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F2B44-4F6B-4250-9A7B-1B716643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7" y="3012107"/>
            <a:ext cx="6950042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38" y="121603"/>
            <a:ext cx="7004324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Creating an HTML fragments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D1C3B-00E1-4E75-9A8E-CA2F618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8" y="2031023"/>
            <a:ext cx="9198137" cy="1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8265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93" y="1122606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9235</TotalTime>
  <Words>1428</Words>
  <Application>Microsoft Office PowerPoint</Application>
  <PresentationFormat>Widescreen</PresentationFormat>
  <Paragraphs>242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Create a XML fragment</vt:lpstr>
      <vt:lpstr>Creating an HTML fragments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762</cp:revision>
  <dcterms:created xsi:type="dcterms:W3CDTF">2016-07-10T03:33:26Z</dcterms:created>
  <dcterms:modified xsi:type="dcterms:W3CDTF">2021-05-19T17:43:00Z</dcterms:modified>
</cp:coreProperties>
</file>